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9685629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All L Shaped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outside the shooting area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5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2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AF610AC-11FB-4A79-91B9-F05E30FF46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58094"/>
            <a:ext cx="7026661" cy="482846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71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2019-05-24T21:15:49Z</dcterms:modified>
  <cp:category>Shooting</cp:category>
</cp:coreProperties>
</file>

<file path=docProps/thumbnail.jpeg>
</file>